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C2B2"/>
    <a:srgbClr val="B2B9A7"/>
    <a:srgbClr val="899478"/>
    <a:srgbClr val="054F76"/>
    <a:srgbClr val="0063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638" autoAdjust="0"/>
  </p:normalViewPr>
  <p:slideViewPr>
    <p:cSldViewPr>
      <p:cViewPr>
        <p:scale>
          <a:sx n="110" d="100"/>
          <a:sy n="110" d="100"/>
        </p:scale>
        <p:origin x="-804" y="-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922534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 rot="5400000">
            <a:off x="5463778" y="1371600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600"/>
            <a:ext cx="4388644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1371601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Calibri"/>
              <a:buNone/>
              <a:defRPr sz="28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Calibri"/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4"/>
            <a:ext cx="339447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792289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pic" idx="2"/>
          </p:nvPr>
        </p:nvSpPr>
        <p:spPr>
          <a:xfrm>
            <a:off x="1792289" y="459581"/>
            <a:ext cx="5486399" cy="30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buClr>
                <a:srgbClr val="898989"/>
              </a:buClr>
              <a:buFont typeface="Calibri"/>
              <a:buNone/>
              <a:defRPr sz="3200" b="0" i="0" u="none" strike="noStrike" cap="none" baseline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buFont typeface="Arial"/>
              <a:buNone/>
              <a:defRPr sz="2800" b="0" i="0" u="none" strike="noStrike" cap="none" baseline="0"/>
            </a:lvl2pPr>
            <a:lvl3pPr marL="914400" marR="0" indent="0" algn="l" rtl="0">
              <a:buFont typeface="Arial"/>
              <a:buNone/>
              <a:defRPr sz="2400" b="0" i="0" u="none" strike="noStrike" cap="none" baseline="0"/>
            </a:lvl3pPr>
            <a:lvl4pPr marL="1371600" marR="0" indent="0" algn="l" rtl="0">
              <a:buFont typeface="Arial"/>
              <a:buNone/>
              <a:defRPr sz="2000" b="0" i="0" u="none" strike="noStrike" cap="none" baseline="0"/>
            </a:lvl4pPr>
            <a:lvl5pPr marL="1828800" marR="0" indent="0" algn="l" rtl="0">
              <a:buFont typeface="Arial"/>
              <a:buNone/>
              <a:defRPr sz="2000" b="0" i="0" u="none" strike="noStrike" cap="none" baseline="0"/>
            </a:lvl5pPr>
            <a:lvl6pPr marL="2286000" marR="0" indent="0" algn="l" rtl="0">
              <a:buFont typeface="Arial"/>
              <a:buNone/>
              <a:defRPr sz="2000" b="0" i="0" u="none" strike="noStrike" cap="none" baseline="0"/>
            </a:lvl6pPr>
            <a:lvl7pPr marL="2743200" marR="0" indent="0" algn="l" rtl="0">
              <a:buFont typeface="Arial"/>
              <a:buNone/>
              <a:defRPr sz="2000" b="0" i="0" u="none" strike="noStrike" cap="none" baseline="0"/>
            </a:lvl7pPr>
            <a:lvl8pPr marL="3200400" marR="0" indent="0" algn="l" rtl="0">
              <a:buFont typeface="Arial"/>
              <a:buNone/>
              <a:defRPr sz="2000" b="0" i="0" u="none" strike="noStrike" cap="none" baseline="0"/>
            </a:lvl8pPr>
            <a:lvl9pPr marL="3657600" marR="0" indent="0" algn="l" rtl="0">
              <a:buFont typeface="Arial"/>
              <a:buNone/>
              <a:defRPr sz="2000" b="0" i="0" u="none" strike="noStrike" cap="none" baseline="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1792289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Calibri"/>
              <a:buNone/>
              <a:defRPr sz="1400"/>
            </a:lvl1pPr>
            <a:lvl2pPr marL="457200" indent="0" rtl="0">
              <a:buFont typeface="Calibri"/>
              <a:buNone/>
              <a:defRPr sz="1200"/>
            </a:lvl2pPr>
            <a:lvl3pPr marL="914400" indent="0" rtl="0">
              <a:buFont typeface="Calibri"/>
              <a:buNone/>
              <a:defRPr sz="1000"/>
            </a:lvl3pPr>
            <a:lvl4pPr marL="1371600" indent="0" rtl="0">
              <a:buFont typeface="Calibri"/>
              <a:buNone/>
              <a:defRPr sz="900"/>
            </a:lvl4pPr>
            <a:lvl5pPr marL="1828800" indent="0" rtl="0">
              <a:buFont typeface="Calibri"/>
              <a:buNone/>
              <a:defRPr sz="900"/>
            </a:lvl5pPr>
            <a:lvl6pPr marL="2286000" indent="0" rtl="0">
              <a:buFont typeface="Calibri"/>
              <a:buNone/>
              <a:defRPr sz="900"/>
            </a:lvl6pPr>
            <a:lvl7pPr marL="2743200" indent="0" rtl="0">
              <a:buFont typeface="Calibri"/>
              <a:buNone/>
              <a:defRPr sz="900"/>
            </a:lvl7pPr>
            <a:lvl8pPr marL="3200400" indent="0" rtl="0">
              <a:buFont typeface="Calibri"/>
              <a:buNone/>
              <a:defRPr sz="900"/>
            </a:lvl8pPr>
            <a:lvl9pPr marL="3657600" indent="0" rtl="0">
              <a:buFont typeface="Calibri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Calibri"/>
              <a:buNone/>
              <a:defRPr sz="1400"/>
            </a:lvl1pPr>
            <a:lvl2pPr marL="457200" indent="0" rtl="0">
              <a:buFont typeface="Calibri"/>
              <a:buNone/>
              <a:defRPr sz="1200"/>
            </a:lvl2pPr>
            <a:lvl3pPr marL="914400" indent="0" rtl="0">
              <a:buFont typeface="Calibri"/>
              <a:buNone/>
              <a:defRPr sz="1000"/>
            </a:lvl3pPr>
            <a:lvl4pPr marL="1371600" indent="0" rtl="0">
              <a:buFont typeface="Calibri"/>
              <a:buNone/>
              <a:defRPr sz="900"/>
            </a:lvl4pPr>
            <a:lvl5pPr marL="1828800" indent="0" rtl="0">
              <a:buFont typeface="Calibri"/>
              <a:buNone/>
              <a:defRPr sz="900"/>
            </a:lvl5pPr>
            <a:lvl6pPr marL="2286000" indent="0" rtl="0">
              <a:buFont typeface="Calibri"/>
              <a:buNone/>
              <a:defRPr sz="900"/>
            </a:lvl6pPr>
            <a:lvl7pPr marL="2743200" indent="0" rtl="0">
              <a:buFont typeface="Calibri"/>
              <a:buNone/>
              <a:defRPr sz="900"/>
            </a:lvl7pPr>
            <a:lvl8pPr marL="3200400" indent="0" rtl="0">
              <a:buFont typeface="Calibri"/>
              <a:buNone/>
              <a:defRPr sz="900"/>
            </a:lvl8pPr>
            <a:lvl9pPr marL="3657600" indent="0" rtl="0">
              <a:buFont typeface="Calibri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1" y="1151334"/>
            <a:ext cx="4040187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Calibri"/>
              <a:buNone/>
              <a:defRPr sz="2400" b="1"/>
            </a:lvl1pPr>
            <a:lvl2pPr marL="457200" indent="0" rtl="0">
              <a:buFont typeface="Calibri"/>
              <a:buNone/>
              <a:defRPr sz="2000" b="1"/>
            </a:lvl2pPr>
            <a:lvl3pPr marL="914400" indent="0" rtl="0">
              <a:buFont typeface="Calibri"/>
              <a:buNone/>
              <a:defRPr sz="1800" b="1"/>
            </a:lvl3pPr>
            <a:lvl4pPr marL="1371600" indent="0" rtl="0">
              <a:buFont typeface="Calibri"/>
              <a:buNone/>
              <a:defRPr sz="1600" b="1"/>
            </a:lvl4pPr>
            <a:lvl5pPr marL="1828800" indent="0" rtl="0">
              <a:buFont typeface="Calibri"/>
              <a:buNone/>
              <a:defRPr sz="1600" b="1"/>
            </a:lvl5pPr>
            <a:lvl6pPr marL="2286000" indent="0" rtl="0">
              <a:buFont typeface="Calibri"/>
              <a:buNone/>
              <a:defRPr sz="1600" b="1"/>
            </a:lvl6pPr>
            <a:lvl7pPr marL="2743200" indent="0" rtl="0">
              <a:buFont typeface="Calibri"/>
              <a:buNone/>
              <a:defRPr sz="1600" b="1"/>
            </a:lvl7pPr>
            <a:lvl8pPr marL="3200400" indent="0" rtl="0">
              <a:buFont typeface="Calibri"/>
              <a:buNone/>
              <a:defRPr sz="1600" b="1"/>
            </a:lvl8pPr>
            <a:lvl9pPr marL="3657600" indent="0" rtl="0"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57201" y="1631157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3"/>
          </p:nvPr>
        </p:nvSpPr>
        <p:spPr>
          <a:xfrm>
            <a:off x="4645025" y="1151334"/>
            <a:ext cx="4041774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Calibri"/>
              <a:buNone/>
              <a:defRPr sz="2400" b="1"/>
            </a:lvl1pPr>
            <a:lvl2pPr marL="457200" indent="0" rtl="0">
              <a:buFont typeface="Calibri"/>
              <a:buNone/>
              <a:defRPr sz="2000" b="1"/>
            </a:lvl2pPr>
            <a:lvl3pPr marL="914400" indent="0" rtl="0">
              <a:buFont typeface="Calibri"/>
              <a:buNone/>
              <a:defRPr sz="1800" b="1"/>
            </a:lvl3pPr>
            <a:lvl4pPr marL="1371600" indent="0" rtl="0">
              <a:buFont typeface="Calibri"/>
              <a:buNone/>
              <a:defRPr sz="1600" b="1"/>
            </a:lvl4pPr>
            <a:lvl5pPr marL="1828800" indent="0" rtl="0">
              <a:buFont typeface="Calibri"/>
              <a:buNone/>
              <a:defRPr sz="1600" b="1"/>
            </a:lvl5pPr>
            <a:lvl6pPr marL="2286000" indent="0" rtl="0">
              <a:buFont typeface="Calibri"/>
              <a:buNone/>
              <a:defRPr sz="1600" b="1"/>
            </a:lvl6pPr>
            <a:lvl7pPr marL="2743200" indent="0" rtl="0">
              <a:buFont typeface="Calibri"/>
              <a:buNone/>
              <a:defRPr sz="1600" b="1"/>
            </a:lvl7pPr>
            <a:lvl8pPr marL="3200400" indent="0" rtl="0">
              <a:buFont typeface="Calibri"/>
              <a:buNone/>
              <a:defRPr sz="1600" b="1"/>
            </a:lvl8pPr>
            <a:lvl9pPr marL="3657600" indent="0" rtl="0"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4"/>
          </p:nvPr>
        </p:nvSpPr>
        <p:spPr>
          <a:xfrm>
            <a:off x="4645025" y="1631157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1" y="1200151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48201" y="1200151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722312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indent="0" rtl="0"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tile tx="0" ty="0" sx="30000" sy="30000" flip="none" algn="tl"/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 userDrawn="1"/>
        </p:nvSpPr>
        <p:spPr>
          <a:xfrm>
            <a:off x="0" y="0"/>
            <a:ext cx="9144000" cy="897564"/>
          </a:xfrm>
          <a:prstGeom prst="rect">
            <a:avLst/>
          </a:prstGeom>
          <a:solidFill>
            <a:srgbClr val="BCC2B2">
              <a:alpha val="8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grpSp>
        <p:nvGrpSpPr>
          <p:cNvPr id="11" name="Grupo 10"/>
          <p:cNvGrpSpPr/>
          <p:nvPr userDrawn="1"/>
        </p:nvGrpSpPr>
        <p:grpSpPr>
          <a:xfrm>
            <a:off x="6572231" y="0"/>
            <a:ext cx="2571769" cy="902798"/>
            <a:chOff x="5715008" y="857238"/>
            <a:chExt cx="2571769" cy="857238"/>
          </a:xfrm>
        </p:grpSpPr>
        <p:pic>
          <p:nvPicPr>
            <p:cNvPr id="12" name="Picture 3" descr="C:\Users\COPES\Downloads\cartaz25 (1).jpg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715008" y="857238"/>
              <a:ext cx="1214414" cy="857238"/>
            </a:xfrm>
            <a:prstGeom prst="rect">
              <a:avLst/>
            </a:prstGeom>
            <a:noFill/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929455" y="857238"/>
              <a:ext cx="1357322" cy="857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/>
        </p:nvSpPr>
        <p:spPr bwMode="auto">
          <a:xfrm>
            <a:off x="304800" y="1540768"/>
            <a:ext cx="8534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1008063">
              <a:spcBef>
                <a:spcPct val="20000"/>
              </a:spcBef>
            </a:pPr>
            <a:r>
              <a:rPr lang="en-AU" sz="3600" b="1" dirty="0" err="1" smtClean="0">
                <a:latin typeface="Helvetica" charset="0"/>
                <a:ea typeface="ＭＳ Ｐゴシック" pitchFamily="34" charset="-128"/>
                <a:cs typeface="Helvetica" charset="0"/>
              </a:rPr>
              <a:t>Título</a:t>
            </a:r>
            <a:r>
              <a:rPr lang="en-AU" sz="3600" b="1" dirty="0" smtClean="0">
                <a:latin typeface="Helvetica" charset="0"/>
                <a:ea typeface="ＭＳ Ｐゴシック" pitchFamily="34" charset="-128"/>
                <a:cs typeface="Helvetica" charset="0"/>
              </a:rPr>
              <a:t> (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3600" b="1" dirty="0" smtClean="0">
                <a:latin typeface="Helvetica" charset="0"/>
                <a:cs typeface="Helvetica" charset="0"/>
              </a:rPr>
              <a:t>: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3600" b="1" dirty="0" smtClean="0">
                <a:latin typeface="Helvetica" charset="0"/>
                <a:cs typeface="Helvetica" charset="0"/>
              </a:rPr>
              <a:t>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3600" b="1" dirty="0" smtClean="0">
                <a:latin typeface="Helvetica" charset="0"/>
                <a:cs typeface="Helvetica" charset="0"/>
              </a:rPr>
              <a:t>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ou</a:t>
            </a:r>
            <a:r>
              <a:rPr lang="en-AU" sz="3600" b="1" dirty="0" smtClean="0">
                <a:latin typeface="Helvetica" charset="0"/>
                <a:cs typeface="Helvetica" charset="0"/>
              </a:rPr>
              <a:t> Arial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negrito</a:t>
            </a:r>
            <a:r>
              <a:rPr lang="en-AU" sz="3600" b="1" dirty="0" smtClean="0">
                <a:latin typeface="Helvetica" charset="0"/>
                <a:cs typeface="Helvetica" charset="0"/>
              </a:rPr>
              <a:t>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3600" b="1" dirty="0" smtClean="0">
                <a:latin typeface="Helvetica" charset="0"/>
                <a:cs typeface="Helvetica" charset="0"/>
              </a:rPr>
              <a:t> 36</a:t>
            </a:r>
            <a:r>
              <a:rPr lang="en-AU" sz="3600" b="1" dirty="0" smtClean="0">
                <a:latin typeface="Helvetica" charset="0"/>
                <a:ea typeface="ＭＳ Ｐゴシック" pitchFamily="34" charset="-128"/>
                <a:cs typeface="Helvetica" charset="0"/>
              </a:rPr>
              <a:t>)</a:t>
            </a:r>
            <a:endParaRPr lang="en-NZ" sz="3600" b="1" dirty="0" smtClean="0">
              <a:ea typeface="ＭＳ Ｐゴシック" pitchFamily="34" charset="-128"/>
            </a:endParaRPr>
          </a:p>
        </p:txBody>
      </p:sp>
      <p:sp>
        <p:nvSpPr>
          <p:cNvPr id="5" name="Subtitle 5"/>
          <p:cNvSpPr>
            <a:spLocks noGrp="1"/>
          </p:cNvSpPr>
          <p:nvPr/>
        </p:nvSpPr>
        <p:spPr bwMode="auto">
          <a:xfrm>
            <a:off x="1295400" y="3293369"/>
            <a:ext cx="6858000" cy="129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NZ" sz="2400" dirty="0" err="1" smtClean="0">
                <a:ea typeface="ＭＳ Ｐゴシック" pitchFamily="34" charset="-128"/>
              </a:rPr>
              <a:t>Autor</a:t>
            </a:r>
            <a:r>
              <a:rPr lang="en-NZ" sz="2400" dirty="0" smtClean="0">
                <a:ea typeface="ＭＳ Ｐゴシック" pitchFamily="34" charset="-128"/>
              </a:rPr>
              <a:t>(</a:t>
            </a:r>
            <a:r>
              <a:rPr lang="en-NZ" sz="2400" dirty="0" err="1" smtClean="0">
                <a:ea typeface="ＭＳ Ｐゴシック" pitchFamily="34" charset="-128"/>
              </a:rPr>
              <a:t>es</a:t>
            </a:r>
            <a:r>
              <a:rPr lang="en-NZ" sz="2400" dirty="0" smtClean="0">
                <a:ea typeface="ＭＳ Ｐゴシック" pitchFamily="34" charset="-128"/>
              </a:rPr>
              <a:t>) </a:t>
            </a:r>
          </a:p>
          <a:p>
            <a:r>
              <a:rPr lang="en-NZ" sz="2400" dirty="0" err="1" smtClean="0">
                <a:ea typeface="ＭＳ Ｐゴシック" pitchFamily="34" charset="-128"/>
              </a:rPr>
              <a:t>Orientador</a:t>
            </a:r>
            <a:r>
              <a:rPr lang="en-NZ" sz="2400" dirty="0" smtClean="0">
                <a:ea typeface="ＭＳ Ｐゴシック" pitchFamily="34" charset="-128"/>
              </a:rPr>
              <a:t> </a:t>
            </a:r>
            <a:r>
              <a:rPr lang="en-AU" sz="2400" dirty="0" smtClean="0">
                <a:latin typeface="Helvetica" charset="0"/>
                <a:cs typeface="Helvetica" charset="0"/>
              </a:rPr>
              <a:t>(</a:t>
            </a:r>
            <a:r>
              <a:rPr lang="en-AU" sz="2400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400" dirty="0" smtClean="0">
                <a:latin typeface="Helvetica" charset="0"/>
                <a:cs typeface="Helvetica" charset="0"/>
              </a:rPr>
              <a:t>:</a:t>
            </a:r>
            <a:r>
              <a:rPr lang="en-AU" sz="2400" b="1" dirty="0" smtClean="0">
                <a:latin typeface="Helvetica" charset="0"/>
                <a:cs typeface="Helvetica" charset="0"/>
              </a:rPr>
              <a:t>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400" dirty="0" smtClean="0">
                <a:latin typeface="Helvetica" charset="0"/>
                <a:cs typeface="Helvetica" charset="0"/>
              </a:rPr>
              <a:t>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400" dirty="0" smtClean="0">
                <a:latin typeface="Helvetica" charset="0"/>
                <a:cs typeface="Helvetica" charset="0"/>
              </a:rPr>
              <a:t>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400" dirty="0" smtClean="0">
                <a:latin typeface="Helvetica" charset="0"/>
                <a:cs typeface="Helvetica" charset="0"/>
              </a:rPr>
              <a:t> Arial,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400" dirty="0" smtClean="0">
                <a:latin typeface="Helvetica" charset="0"/>
                <a:cs typeface="Helvetica" charset="0"/>
              </a:rPr>
              <a:t> de 20 a 24)</a:t>
            </a:r>
            <a:endParaRPr lang="en-NZ" sz="2400" dirty="0" smtClean="0">
              <a:ea typeface="ＭＳ Ｐゴシック" pitchFamily="34" charset="-128"/>
            </a:endParaRPr>
          </a:p>
        </p:txBody>
      </p:sp>
      <p:pic>
        <p:nvPicPr>
          <p:cNvPr id="7172" name="Imagem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42858"/>
            <a:ext cx="1878013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upo 10"/>
          <p:cNvGrpSpPr/>
          <p:nvPr/>
        </p:nvGrpSpPr>
        <p:grpSpPr>
          <a:xfrm>
            <a:off x="6572231" y="0"/>
            <a:ext cx="2571769" cy="902798"/>
            <a:chOff x="5715008" y="857238"/>
            <a:chExt cx="2571769" cy="857238"/>
          </a:xfrm>
        </p:grpSpPr>
        <p:pic>
          <p:nvPicPr>
            <p:cNvPr id="7171" name="Picture 3" descr="C:\Users\COPES\Downloads\cartaz25 (1)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15008" y="857238"/>
              <a:ext cx="1214414" cy="857238"/>
            </a:xfrm>
            <a:prstGeom prst="rect">
              <a:avLst/>
            </a:prstGeom>
            <a:noFill/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929455" y="857238"/>
              <a:ext cx="1357322" cy="857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xmlns="" val="3914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3478"/>
            <a:ext cx="51610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latin typeface="Helvetica" charset="0"/>
                <a:cs typeface="Arial" pitchFamily="34" charset="0"/>
              </a:rPr>
              <a:t>Introdução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4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3478"/>
            <a:ext cx="51610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latin typeface="Helvetica" charset="0"/>
                <a:cs typeface="Arial" pitchFamily="34" charset="0"/>
              </a:rPr>
              <a:t>Objetivos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4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3478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latin typeface="Helvetica" charset="0"/>
                <a:cs typeface="Arial" pitchFamily="34" charset="0"/>
              </a:rPr>
              <a:t>Metodologia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89942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latin typeface="Helvetica" charset="0"/>
                <a:cs typeface="Arial" pitchFamily="34" charset="0"/>
              </a:rPr>
              <a:t>Resultados</a:t>
            </a:r>
            <a:r>
              <a:rPr lang="en-US" sz="3200" b="1" dirty="0" smtClean="0">
                <a:latin typeface="Helvetica" charset="0"/>
                <a:cs typeface="Arial" pitchFamily="34" charset="0"/>
              </a:rPr>
              <a:t>/</a:t>
            </a:r>
            <a:r>
              <a:rPr lang="en-US" sz="3200" b="1" dirty="0" err="1" smtClean="0">
                <a:latin typeface="Helvetica" charset="0"/>
                <a:cs typeface="Arial" pitchFamily="34" charset="0"/>
              </a:rPr>
              <a:t>Discussão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4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89942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latin typeface="Helvetica" charset="0"/>
                <a:cs typeface="Arial" pitchFamily="34" charset="0"/>
              </a:rPr>
              <a:t>Considerações</a:t>
            </a:r>
            <a:r>
              <a:rPr lang="en-US" sz="3200" b="1" dirty="0" smtClean="0">
                <a:latin typeface="Helvetica" charset="0"/>
                <a:cs typeface="Arial" pitchFamily="34" charset="0"/>
              </a:rPr>
              <a:t> </a:t>
            </a:r>
            <a:r>
              <a:rPr lang="en-US" sz="3200" b="1" dirty="0" err="1" smtClean="0">
                <a:latin typeface="Helvetica" charset="0"/>
                <a:cs typeface="Arial" pitchFamily="34" charset="0"/>
              </a:rPr>
              <a:t>Finais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89942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latin typeface="Helvetica" charset="0"/>
                <a:cs typeface="Arial" pitchFamily="34" charset="0"/>
              </a:rPr>
              <a:t>Referências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7550" indent="-514350" defTabSz="1008063">
              <a:spcBef>
                <a:spcPct val="20000"/>
              </a:spcBef>
              <a:buNone/>
            </a:pPr>
            <a:r>
              <a:rPr lang="en-AU" sz="1600" dirty="0" smtClean="0">
                <a:latin typeface="Helvetica" charset="0"/>
                <a:cs typeface="Helvetica" charset="0"/>
              </a:rPr>
              <a:t>(</a:t>
            </a:r>
            <a:r>
              <a:rPr lang="en-AU" sz="16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1600" b="1" dirty="0" smtClean="0">
                <a:latin typeface="Helvetica" charset="0"/>
                <a:cs typeface="Helvetica" charset="0"/>
              </a:rPr>
              <a:t>: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1600" dirty="0" smtClean="0">
                <a:latin typeface="Helvetica" charset="0"/>
                <a:cs typeface="Helvetica" charset="0"/>
              </a:rPr>
              <a:t>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1600" dirty="0" smtClean="0">
                <a:latin typeface="Helvetica" charset="0"/>
                <a:cs typeface="Helvetica" charset="0"/>
              </a:rPr>
              <a:t>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ou</a:t>
            </a:r>
            <a:r>
              <a:rPr lang="en-AU" sz="1600" dirty="0" smtClean="0">
                <a:latin typeface="Helvetica" charset="0"/>
                <a:cs typeface="Helvetica" charset="0"/>
              </a:rPr>
              <a:t> Arial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1600" dirty="0" smtClean="0">
                <a:latin typeface="Helvetica" charset="0"/>
                <a:cs typeface="Helvetica" charset="0"/>
              </a:rPr>
              <a:t> 16)</a:t>
            </a:r>
            <a:endParaRPr lang="en-AU" sz="16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106</Words>
  <Application>Microsoft Office PowerPoint</Application>
  <PresentationFormat>Apresentação na tela (16:9)</PresentationFormat>
  <Paragraphs>15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Adriano Max</dc:creator>
  <cp:lastModifiedBy>COPES</cp:lastModifiedBy>
  <cp:revision>19</cp:revision>
  <dcterms:modified xsi:type="dcterms:W3CDTF">2015-08-03T18:44:33Z</dcterms:modified>
</cp:coreProperties>
</file>